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Quantico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Quantico-regular.fntdata"/><Relationship Id="rId14" Type="http://schemas.openxmlformats.org/officeDocument/2006/relationships/slide" Target="slides/slide8.xml"/><Relationship Id="rId17" Type="http://schemas.openxmlformats.org/officeDocument/2006/relationships/font" Target="fonts/Quantico-italic.fntdata"/><Relationship Id="rId16" Type="http://schemas.openxmlformats.org/officeDocument/2006/relationships/font" Target="fonts/Quantico-bold.fntdata"/><Relationship Id="rId19" Type="http://schemas.openxmlformats.org/officeDocument/2006/relationships/font" Target="fonts/Lato-regular.fntdata"/><Relationship Id="rId18" Type="http://schemas.openxmlformats.org/officeDocument/2006/relationships/font" Target="fonts/Quantic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bee8df62b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bee8df62b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bee8df62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bee8df62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bee8df62b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bee8df62b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bee8e12b6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bee8e12b6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bee8e12b6b_1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bee8e12b6b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ee8e12b6b_1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bee8e12b6b_1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bee8e12b6b_1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bee8e12b6b_1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BLANK_16_1_1"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544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5440200" y="555250"/>
            <a:ext cx="3703800" cy="458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636875" y="563400"/>
            <a:ext cx="4803000" cy="4588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876900" y="874250"/>
            <a:ext cx="4387500" cy="263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958450" y="4298625"/>
            <a:ext cx="2008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411875" y="389750"/>
            <a:ext cx="2237100" cy="81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3469838" y="218278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3" type="subTitle"/>
          </p:nvPr>
        </p:nvSpPr>
        <p:spPr>
          <a:xfrm>
            <a:off x="3469838" y="1064402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4" type="subTitle"/>
          </p:nvPr>
        </p:nvSpPr>
        <p:spPr>
          <a:xfrm>
            <a:off x="3469838" y="1923965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5" type="subTitle"/>
          </p:nvPr>
        </p:nvSpPr>
        <p:spPr>
          <a:xfrm>
            <a:off x="3469838" y="2810376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6" type="subTitle"/>
          </p:nvPr>
        </p:nvSpPr>
        <p:spPr>
          <a:xfrm>
            <a:off x="3469838" y="3646164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7" type="subTitle"/>
          </p:nvPr>
        </p:nvSpPr>
        <p:spPr>
          <a:xfrm>
            <a:off x="3469838" y="4530963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1_1_1_1_1_1">
    <p:bg>
      <p:bgPr>
        <a:solidFill>
          <a:schemeClr val="accen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557100" y="5571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941650" y="795275"/>
            <a:ext cx="2861400" cy="81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2" type="title"/>
          </p:nvPr>
        </p:nvSpPr>
        <p:spPr>
          <a:xfrm>
            <a:off x="439960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3" type="title"/>
          </p:nvPr>
        </p:nvSpPr>
        <p:spPr>
          <a:xfrm>
            <a:off x="649605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4" type="title"/>
          </p:nvPr>
        </p:nvSpPr>
        <p:spPr>
          <a:xfrm>
            <a:off x="438560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5" type="title"/>
          </p:nvPr>
        </p:nvSpPr>
        <p:spPr>
          <a:xfrm>
            <a:off x="649605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6" type="title"/>
          </p:nvPr>
        </p:nvSpPr>
        <p:spPr>
          <a:xfrm>
            <a:off x="4423700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7" type="title"/>
          </p:nvPr>
        </p:nvSpPr>
        <p:spPr>
          <a:xfrm>
            <a:off x="6562725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8" type="title"/>
          </p:nvPr>
        </p:nvSpPr>
        <p:spPr>
          <a:xfrm>
            <a:off x="4423700" y="334170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9" type="title"/>
          </p:nvPr>
        </p:nvSpPr>
        <p:spPr>
          <a:xfrm>
            <a:off x="6562725" y="3341688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3" type="title"/>
          </p:nvPr>
        </p:nvSpPr>
        <p:spPr>
          <a:xfrm>
            <a:off x="966700" y="1417525"/>
            <a:ext cx="2072700" cy="1705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1_1_1_1_1_1_1_1_1_1">
    <p:bg>
      <p:bgPr>
        <a:solidFill>
          <a:schemeClr val="dk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5792075" y="1776150"/>
            <a:ext cx="2799600" cy="3092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87" name="Google Shape;87;p17"/>
          <p:cNvSpPr/>
          <p:nvPr>
            <p:ph idx="2" type="pic"/>
          </p:nvPr>
        </p:nvSpPr>
        <p:spPr>
          <a:xfrm>
            <a:off x="18015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88" name="Google Shape;88;p17"/>
          <p:cNvSpPr/>
          <p:nvPr>
            <p:ph idx="3" type="pic"/>
          </p:nvPr>
        </p:nvSpPr>
        <p:spPr>
          <a:xfrm>
            <a:off x="18015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89" name="Google Shape;89;p17"/>
          <p:cNvSpPr/>
          <p:nvPr>
            <p:ph idx="4" type="pic"/>
          </p:nvPr>
        </p:nvSpPr>
        <p:spPr>
          <a:xfrm>
            <a:off x="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90" name="Google Shape;90;p17"/>
          <p:cNvSpPr/>
          <p:nvPr>
            <p:ph idx="5" type="pic"/>
          </p:nvPr>
        </p:nvSpPr>
        <p:spPr>
          <a:xfrm>
            <a:off x="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6" type="pic"/>
          </p:nvPr>
        </p:nvSpPr>
        <p:spPr>
          <a:xfrm>
            <a:off x="36030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7" type="pic"/>
          </p:nvPr>
        </p:nvSpPr>
        <p:spPr>
          <a:xfrm>
            <a:off x="36030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BLANK_1_1_1_1_1_1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5821575" y="1709925"/>
            <a:ext cx="2882700" cy="62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sz="24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2" type="title"/>
          </p:nvPr>
        </p:nvSpPr>
        <p:spPr>
          <a:xfrm>
            <a:off x="516600" y="486575"/>
            <a:ext cx="3823500" cy="67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5821575" y="2476500"/>
            <a:ext cx="2019900" cy="455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3" type="title"/>
          </p:nvPr>
        </p:nvSpPr>
        <p:spPr>
          <a:xfrm>
            <a:off x="5810125" y="3070875"/>
            <a:ext cx="2388600" cy="52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4" type="subTitle"/>
          </p:nvPr>
        </p:nvSpPr>
        <p:spPr>
          <a:xfrm>
            <a:off x="5821575" y="34260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8"/>
          <p:cNvSpPr/>
          <p:nvPr>
            <p:ph idx="5" type="pic"/>
          </p:nvPr>
        </p:nvSpPr>
        <p:spPr>
          <a:xfrm>
            <a:off x="0" y="1502400"/>
            <a:ext cx="5404500" cy="3639600"/>
          </a:xfrm>
          <a:prstGeom prst="snip1Rect">
            <a:avLst>
              <a:gd fmla="val 16026" name="adj"/>
            </a:avLst>
          </a:prstGeom>
          <a:noFill/>
          <a:ln>
            <a:noFill/>
          </a:ln>
        </p:spPr>
      </p:sp>
      <p:sp>
        <p:nvSpPr>
          <p:cNvPr id="103" name="Google Shape;103;p18"/>
          <p:cNvSpPr txBox="1"/>
          <p:nvPr>
            <p:ph idx="6" type="subTitle"/>
          </p:nvPr>
        </p:nvSpPr>
        <p:spPr>
          <a:xfrm>
            <a:off x="5794900" y="4333425"/>
            <a:ext cx="2718300" cy="35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7" type="subTitle"/>
          </p:nvPr>
        </p:nvSpPr>
        <p:spPr>
          <a:xfrm>
            <a:off x="5821575" y="45014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BLANK_1_1_1_1_1_1_2">
    <p:bg>
      <p:bgPr>
        <a:solidFill>
          <a:schemeClr val="accen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557100" y="5607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910650" y="1462775"/>
            <a:ext cx="7349400" cy="251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948750" y="4188925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2" type="title"/>
          </p:nvPr>
        </p:nvSpPr>
        <p:spPr>
          <a:xfrm>
            <a:off x="948750" y="930950"/>
            <a:ext cx="7311300" cy="31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 ">
  <p:cSld name="CUSTOM_11">
    <p:bg>
      <p:bgPr>
        <a:solidFill>
          <a:schemeClr val="lt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5444100" y="27283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5448300" y="6949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5438163" y="476175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3" name="Google Shape;123;p21"/>
          <p:cNvSpPr/>
          <p:nvPr/>
        </p:nvSpPr>
        <p:spPr>
          <a:xfrm>
            <a:off x="5437625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931675" y="907075"/>
            <a:ext cx="4005900" cy="70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2" type="title"/>
          </p:nvPr>
        </p:nvSpPr>
        <p:spPr>
          <a:xfrm>
            <a:off x="931675" y="1712050"/>
            <a:ext cx="4005900" cy="170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 ">
  <p:cSld name="CUSTOM_12">
    <p:bg>
      <p:bgPr>
        <a:solidFill>
          <a:schemeClr val="accent5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5596500" y="27314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5587725" y="6980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2" name="Google Shape;132;p22"/>
          <p:cNvSpPr/>
          <p:nvPr/>
        </p:nvSpPr>
        <p:spPr>
          <a:xfrm>
            <a:off x="5586750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33" name="Google Shape;133;p22"/>
          <p:cNvSpPr/>
          <p:nvPr/>
        </p:nvSpPr>
        <p:spPr>
          <a:xfrm>
            <a:off x="5590563" y="476250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">
    <p:bg>
      <p:bgPr>
        <a:solidFill>
          <a:schemeClr val="accent5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696050" y="619550"/>
            <a:ext cx="84480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4930700" y="619550"/>
            <a:ext cx="4213200" cy="45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 flipH="1">
            <a:off x="4930693" y="61955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929475" y="914400"/>
            <a:ext cx="3633000" cy="107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39" name="Google Shape;139;p23"/>
          <p:cNvSpPr/>
          <p:nvPr>
            <p:ph idx="3" type="pic"/>
          </p:nvPr>
        </p:nvSpPr>
        <p:spPr>
          <a:xfrm flipH="1">
            <a:off x="696043" y="2125400"/>
            <a:ext cx="21291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40" name="Google Shape;140;p23"/>
          <p:cNvSpPr/>
          <p:nvPr>
            <p:ph idx="4" type="pic"/>
          </p:nvPr>
        </p:nvSpPr>
        <p:spPr>
          <a:xfrm flipH="1">
            <a:off x="4930693" y="363530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41" name="Google Shape;141;p23"/>
          <p:cNvSpPr txBox="1"/>
          <p:nvPr>
            <p:ph idx="5" type="title"/>
          </p:nvPr>
        </p:nvSpPr>
        <p:spPr>
          <a:xfrm>
            <a:off x="7243093" y="85154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6" type="title"/>
          </p:nvPr>
        </p:nvSpPr>
        <p:spPr>
          <a:xfrm>
            <a:off x="3257860" y="2361757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7" type="title"/>
          </p:nvPr>
        </p:nvSpPr>
        <p:spPr>
          <a:xfrm>
            <a:off x="7229582" y="387822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257120" y="2663823"/>
            <a:ext cx="15789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8" type="body"/>
          </p:nvPr>
        </p:nvSpPr>
        <p:spPr>
          <a:xfrm>
            <a:off x="7237317" y="4178575"/>
            <a:ext cx="17844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9" type="body"/>
          </p:nvPr>
        </p:nvSpPr>
        <p:spPr>
          <a:xfrm>
            <a:off x="7246218" y="1157300"/>
            <a:ext cx="16800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15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 rotWithShape="1">
          <a:blip r:embed="rId2">
            <a:alphaModFix amt="10000"/>
          </a:blip>
          <a:srcRect b="0" l="789" r="12432" t="0"/>
          <a:stretch/>
        </p:blipFill>
        <p:spPr>
          <a:xfrm>
            <a:off x="0" y="-125"/>
            <a:ext cx="6696900" cy="51435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type="title"/>
          </p:nvPr>
        </p:nvSpPr>
        <p:spPr>
          <a:xfrm>
            <a:off x="7055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2" type="title"/>
          </p:nvPr>
        </p:nvSpPr>
        <p:spPr>
          <a:xfrm>
            <a:off x="7055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3" type="title"/>
          </p:nvPr>
        </p:nvSpPr>
        <p:spPr>
          <a:xfrm>
            <a:off x="34617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4" type="title"/>
          </p:nvPr>
        </p:nvSpPr>
        <p:spPr>
          <a:xfrm>
            <a:off x="34617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5" type="title"/>
          </p:nvPr>
        </p:nvSpPr>
        <p:spPr>
          <a:xfrm>
            <a:off x="62191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6" type="title"/>
          </p:nvPr>
        </p:nvSpPr>
        <p:spPr>
          <a:xfrm>
            <a:off x="62191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7" type="title"/>
          </p:nvPr>
        </p:nvSpPr>
        <p:spPr>
          <a:xfrm>
            <a:off x="430209" y="907725"/>
            <a:ext cx="6815400" cy="10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 ">
  <p:cSld name="BLANK_1_1_1_1_1_1_1_1_1_1_1_1_1_1_1_1_1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3400700" y="0"/>
            <a:ext cx="5742900" cy="1427100"/>
          </a:xfrm>
          <a:prstGeom prst="snip1Rect">
            <a:avLst>
              <a:gd fmla="val 274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3718425" y="402000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59" name="Google Shape;159;p25"/>
          <p:cNvSpPr/>
          <p:nvPr/>
        </p:nvSpPr>
        <p:spPr>
          <a:xfrm>
            <a:off x="3400700" y="1427100"/>
            <a:ext cx="5742900" cy="1790400"/>
          </a:xfrm>
          <a:prstGeom prst="snip1Rect">
            <a:avLst>
              <a:gd fmla="val 2378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3400700" y="3217500"/>
            <a:ext cx="5742900" cy="1924500"/>
          </a:xfrm>
          <a:prstGeom prst="snip1Rect">
            <a:avLst>
              <a:gd fmla="val 2219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1" name="Google Shape;161;p25"/>
          <p:cNvSpPr txBox="1"/>
          <p:nvPr>
            <p:ph idx="2" type="subTitle"/>
          </p:nvPr>
        </p:nvSpPr>
        <p:spPr>
          <a:xfrm>
            <a:off x="4249525" y="402000"/>
            <a:ext cx="43158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3" type="subTitle"/>
          </p:nvPr>
        </p:nvSpPr>
        <p:spPr>
          <a:xfrm>
            <a:off x="3718425" y="1696338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4" type="subTitle"/>
          </p:nvPr>
        </p:nvSpPr>
        <p:spPr>
          <a:xfrm>
            <a:off x="4249525" y="1696338"/>
            <a:ext cx="18684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556500" y="531900"/>
            <a:ext cx="27147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65" name="Google Shape;165;p25"/>
          <p:cNvSpPr/>
          <p:nvPr>
            <p:ph idx="5" type="pic"/>
          </p:nvPr>
        </p:nvSpPr>
        <p:spPr>
          <a:xfrm>
            <a:off x="75" y="2673275"/>
            <a:ext cx="3400800" cy="2471400"/>
          </a:xfrm>
          <a:prstGeom prst="snip1Rect">
            <a:avLst>
              <a:gd fmla="val 21231" name="adj"/>
            </a:avLst>
          </a:prstGeom>
          <a:noFill/>
          <a:ln>
            <a:noFill/>
          </a:ln>
        </p:spPr>
      </p:sp>
      <p:sp>
        <p:nvSpPr>
          <p:cNvPr id="166" name="Google Shape;166;p25"/>
          <p:cNvSpPr txBox="1"/>
          <p:nvPr>
            <p:ph idx="6" type="subTitle"/>
          </p:nvPr>
        </p:nvSpPr>
        <p:spPr>
          <a:xfrm>
            <a:off x="582450" y="1733025"/>
            <a:ext cx="24006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7" type="subTitle"/>
          </p:nvPr>
        </p:nvSpPr>
        <p:spPr>
          <a:xfrm>
            <a:off x="3718450" y="3470325"/>
            <a:ext cx="3678300" cy="454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8" type="subTitle"/>
          </p:nvPr>
        </p:nvSpPr>
        <p:spPr>
          <a:xfrm>
            <a:off x="3724200" y="3884675"/>
            <a:ext cx="50631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9" type="subTitle"/>
          </p:nvPr>
        </p:nvSpPr>
        <p:spPr>
          <a:xfrm>
            <a:off x="5999175" y="1696338"/>
            <a:ext cx="27873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BLANK_1_1_1_1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508000" y="466750"/>
            <a:ext cx="37527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72" name="Google Shape;172;p26"/>
          <p:cNvSpPr/>
          <p:nvPr>
            <p:ph idx="2" type="pic"/>
          </p:nvPr>
        </p:nvSpPr>
        <p:spPr>
          <a:xfrm>
            <a:off x="75" y="2673275"/>
            <a:ext cx="3014400" cy="24714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73" name="Google Shape;173;p26"/>
          <p:cNvSpPr/>
          <p:nvPr>
            <p:ph idx="3" type="pic"/>
          </p:nvPr>
        </p:nvSpPr>
        <p:spPr>
          <a:xfrm>
            <a:off x="5341625" y="-3800"/>
            <a:ext cx="3802500" cy="18993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74" name="Google Shape;174;p26"/>
          <p:cNvSpPr/>
          <p:nvPr/>
        </p:nvSpPr>
        <p:spPr>
          <a:xfrm>
            <a:off x="5341400" y="1709375"/>
            <a:ext cx="3802500" cy="3435300"/>
          </a:xfrm>
          <a:prstGeom prst="snip1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3014300" y="2673275"/>
            <a:ext cx="2327100" cy="24714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3364075" y="3159975"/>
            <a:ext cx="14595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4" type="subTitle"/>
          </p:nvPr>
        </p:nvSpPr>
        <p:spPr>
          <a:xfrm>
            <a:off x="5794450" y="2073450"/>
            <a:ext cx="1459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5" type="subTitle"/>
          </p:nvPr>
        </p:nvSpPr>
        <p:spPr>
          <a:xfrm>
            <a:off x="7371675" y="2073450"/>
            <a:ext cx="1294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6" type="subTitle"/>
          </p:nvPr>
        </p:nvSpPr>
        <p:spPr>
          <a:xfrm>
            <a:off x="5794450" y="3940350"/>
            <a:ext cx="2831400" cy="917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BLANK_1_1_1_1_1_1_1_1_1_1_1_1_1_1_1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idx="1" type="subTitle"/>
          </p:nvPr>
        </p:nvSpPr>
        <p:spPr>
          <a:xfrm>
            <a:off x="455153" y="1847050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2" type="subTitle"/>
          </p:nvPr>
        </p:nvSpPr>
        <p:spPr>
          <a:xfrm>
            <a:off x="455153" y="2961963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idx="3" type="subTitle"/>
          </p:nvPr>
        </p:nvSpPr>
        <p:spPr>
          <a:xfrm>
            <a:off x="455146" y="3929375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84" name="Google Shape;184;p27"/>
          <p:cNvSpPr txBox="1"/>
          <p:nvPr>
            <p:ph idx="4" type="subTitle"/>
          </p:nvPr>
        </p:nvSpPr>
        <p:spPr>
          <a:xfrm>
            <a:off x="178107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5" type="subTitle"/>
          </p:nvPr>
        </p:nvSpPr>
        <p:spPr>
          <a:xfrm>
            <a:off x="3596300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6" type="subTitle"/>
          </p:nvPr>
        </p:nvSpPr>
        <p:spPr>
          <a:xfrm>
            <a:off x="541152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87" name="Google Shape;187;p27"/>
          <p:cNvSpPr txBox="1"/>
          <p:nvPr>
            <p:ph idx="7" type="subTitle"/>
          </p:nvPr>
        </p:nvSpPr>
        <p:spPr>
          <a:xfrm>
            <a:off x="7226750" y="1241375"/>
            <a:ext cx="1498800" cy="26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88" name="Google Shape;188;p27"/>
          <p:cNvSpPr txBox="1"/>
          <p:nvPr>
            <p:ph idx="8" type="subTitle"/>
          </p:nvPr>
        </p:nvSpPr>
        <p:spPr>
          <a:xfrm>
            <a:off x="19796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9" type="subTitle"/>
          </p:nvPr>
        </p:nvSpPr>
        <p:spPr>
          <a:xfrm>
            <a:off x="19796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idx="13" type="subTitle"/>
          </p:nvPr>
        </p:nvSpPr>
        <p:spPr>
          <a:xfrm>
            <a:off x="19796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14" type="subTitle"/>
          </p:nvPr>
        </p:nvSpPr>
        <p:spPr>
          <a:xfrm>
            <a:off x="38059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15" type="subTitle"/>
          </p:nvPr>
        </p:nvSpPr>
        <p:spPr>
          <a:xfrm>
            <a:off x="38059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16" type="subTitle"/>
          </p:nvPr>
        </p:nvSpPr>
        <p:spPr>
          <a:xfrm>
            <a:off x="38059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idx="17" type="subTitle"/>
          </p:nvPr>
        </p:nvSpPr>
        <p:spPr>
          <a:xfrm>
            <a:off x="56322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18" type="subTitle"/>
          </p:nvPr>
        </p:nvSpPr>
        <p:spPr>
          <a:xfrm>
            <a:off x="56322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19" type="subTitle"/>
          </p:nvPr>
        </p:nvSpPr>
        <p:spPr>
          <a:xfrm>
            <a:off x="56322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20" type="subTitle"/>
          </p:nvPr>
        </p:nvSpPr>
        <p:spPr>
          <a:xfrm>
            <a:off x="74585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21" type="subTitle"/>
          </p:nvPr>
        </p:nvSpPr>
        <p:spPr>
          <a:xfrm>
            <a:off x="74585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22" type="subTitle"/>
          </p:nvPr>
        </p:nvSpPr>
        <p:spPr>
          <a:xfrm>
            <a:off x="74585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type="title"/>
          </p:nvPr>
        </p:nvSpPr>
        <p:spPr>
          <a:xfrm>
            <a:off x="452621" y="455239"/>
            <a:ext cx="6964800" cy="65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14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966625" y="1926200"/>
            <a:ext cx="1589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2" type="title"/>
          </p:nvPr>
        </p:nvSpPr>
        <p:spPr>
          <a:xfrm>
            <a:off x="2768150" y="1926200"/>
            <a:ext cx="15189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4" name="Google Shape;204;p28"/>
          <p:cNvSpPr txBox="1"/>
          <p:nvPr>
            <p:ph idx="3" type="title"/>
          </p:nvPr>
        </p:nvSpPr>
        <p:spPr>
          <a:xfrm>
            <a:off x="4609425" y="1926200"/>
            <a:ext cx="16200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4" type="title"/>
          </p:nvPr>
        </p:nvSpPr>
        <p:spPr>
          <a:xfrm>
            <a:off x="2876400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5" type="title"/>
          </p:nvPr>
        </p:nvSpPr>
        <p:spPr>
          <a:xfrm>
            <a:off x="6564575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7" name="Google Shape;207;p28"/>
          <p:cNvSpPr txBox="1"/>
          <p:nvPr>
            <p:ph idx="6" type="title"/>
          </p:nvPr>
        </p:nvSpPr>
        <p:spPr>
          <a:xfrm>
            <a:off x="966625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7" type="title"/>
          </p:nvPr>
        </p:nvSpPr>
        <p:spPr>
          <a:xfrm>
            <a:off x="2768161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8" type="title"/>
          </p:nvPr>
        </p:nvSpPr>
        <p:spPr>
          <a:xfrm>
            <a:off x="4609425" y="222800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9" type="title"/>
          </p:nvPr>
        </p:nvSpPr>
        <p:spPr>
          <a:xfrm>
            <a:off x="6437300" y="1926200"/>
            <a:ext cx="1376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13" type="title"/>
          </p:nvPr>
        </p:nvSpPr>
        <p:spPr>
          <a:xfrm>
            <a:off x="6437293" y="2228000"/>
            <a:ext cx="12444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14" type="title"/>
          </p:nvPr>
        </p:nvSpPr>
        <p:spPr>
          <a:xfrm>
            <a:off x="474675" y="467679"/>
            <a:ext cx="3593100" cy="100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BLANK_1_1_1_1_1_1_1_1_1_1_1_1_1_1_2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/>
          <p:nvPr/>
        </p:nvSpPr>
        <p:spPr>
          <a:xfrm>
            <a:off x="2070256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847072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203824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0" y="432050"/>
            <a:ext cx="46656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443725" y="920775"/>
            <a:ext cx="3730500" cy="1095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9" name="Google Shape;219;p29"/>
          <p:cNvSpPr/>
          <p:nvPr/>
        </p:nvSpPr>
        <p:spPr>
          <a:xfrm>
            <a:off x="24725" y="2393073"/>
            <a:ext cx="9144000" cy="2750400"/>
          </a:xfrm>
          <a:prstGeom prst="snip1Rect">
            <a:avLst>
              <a:gd fmla="val 1595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0" y="2393075"/>
            <a:ext cx="3186600" cy="275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1" name="Google Shape;221;p29"/>
          <p:cNvSpPr txBox="1"/>
          <p:nvPr>
            <p:ph idx="2" type="title"/>
          </p:nvPr>
        </p:nvSpPr>
        <p:spPr>
          <a:xfrm>
            <a:off x="507250" y="2657169"/>
            <a:ext cx="2344800" cy="44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2" name="Google Shape;222;p29"/>
          <p:cNvSpPr txBox="1"/>
          <p:nvPr>
            <p:ph idx="3" type="title"/>
          </p:nvPr>
        </p:nvSpPr>
        <p:spPr>
          <a:xfrm>
            <a:off x="454725" y="1387875"/>
            <a:ext cx="31092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4" type="title"/>
          </p:nvPr>
        </p:nvSpPr>
        <p:spPr>
          <a:xfrm>
            <a:off x="507250" y="3648688"/>
            <a:ext cx="21378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5" type="title"/>
          </p:nvPr>
        </p:nvSpPr>
        <p:spPr>
          <a:xfrm>
            <a:off x="507250" y="3960850"/>
            <a:ext cx="22425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6" type="title"/>
          </p:nvPr>
        </p:nvSpPr>
        <p:spPr>
          <a:xfrm>
            <a:off x="507250" y="2950200"/>
            <a:ext cx="22425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7" type="title"/>
          </p:nvPr>
        </p:nvSpPr>
        <p:spPr>
          <a:xfrm>
            <a:off x="5654225" y="2657175"/>
            <a:ext cx="9612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8" type="title"/>
          </p:nvPr>
        </p:nvSpPr>
        <p:spPr>
          <a:xfrm>
            <a:off x="7295800" y="2657175"/>
            <a:ext cx="11091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idx="9" type="title"/>
          </p:nvPr>
        </p:nvSpPr>
        <p:spPr>
          <a:xfrm>
            <a:off x="3958525" y="2657175"/>
            <a:ext cx="10035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idx="13" type="title"/>
          </p:nvPr>
        </p:nvSpPr>
        <p:spPr>
          <a:xfrm>
            <a:off x="3477950" y="3170975"/>
            <a:ext cx="15834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0" name="Google Shape;230;p29"/>
          <p:cNvSpPr txBox="1"/>
          <p:nvPr>
            <p:ph idx="14" type="title"/>
          </p:nvPr>
        </p:nvSpPr>
        <p:spPr>
          <a:xfrm>
            <a:off x="5156125" y="3170975"/>
            <a:ext cx="15516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15" type="title"/>
          </p:nvPr>
        </p:nvSpPr>
        <p:spPr>
          <a:xfrm>
            <a:off x="6837850" y="3170975"/>
            <a:ext cx="2022000" cy="159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16" type="title"/>
          </p:nvPr>
        </p:nvSpPr>
        <p:spPr>
          <a:xfrm>
            <a:off x="3624875" y="4016425"/>
            <a:ext cx="14364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17" type="title"/>
          </p:nvPr>
        </p:nvSpPr>
        <p:spPr>
          <a:xfrm>
            <a:off x="5303050" y="4016425"/>
            <a:ext cx="14046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5_1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/>
          <p:nvPr/>
        </p:nvSpPr>
        <p:spPr>
          <a:xfrm>
            <a:off x="1067025" y="437190"/>
            <a:ext cx="7197300" cy="38658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1491600" y="1330871"/>
            <a:ext cx="7197300" cy="36744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114875" y="875230"/>
            <a:ext cx="7197300" cy="39771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-8050" y="432050"/>
            <a:ext cx="36867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39" name="Google Shape;239;p30"/>
          <p:cNvSpPr txBox="1"/>
          <p:nvPr>
            <p:ph type="title"/>
          </p:nvPr>
        </p:nvSpPr>
        <p:spPr>
          <a:xfrm>
            <a:off x="451900" y="843775"/>
            <a:ext cx="296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1" type="subTitle"/>
          </p:nvPr>
        </p:nvSpPr>
        <p:spPr>
          <a:xfrm>
            <a:off x="478650" y="2476500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2" type="title"/>
          </p:nvPr>
        </p:nvSpPr>
        <p:spPr>
          <a:xfrm>
            <a:off x="488175" y="2044800"/>
            <a:ext cx="14520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3" type="subTitle"/>
          </p:nvPr>
        </p:nvSpPr>
        <p:spPr>
          <a:xfrm>
            <a:off x="2102625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30"/>
          <p:cNvSpPr txBox="1"/>
          <p:nvPr>
            <p:ph idx="4" type="title"/>
          </p:nvPr>
        </p:nvSpPr>
        <p:spPr>
          <a:xfrm>
            <a:off x="2102625" y="2044800"/>
            <a:ext cx="15825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4" name="Google Shape;244;p30"/>
          <p:cNvSpPr txBox="1"/>
          <p:nvPr>
            <p:ph idx="5" type="subTitle"/>
          </p:nvPr>
        </p:nvSpPr>
        <p:spPr>
          <a:xfrm>
            <a:off x="3875050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30"/>
          <p:cNvSpPr txBox="1"/>
          <p:nvPr>
            <p:ph idx="6" type="title"/>
          </p:nvPr>
        </p:nvSpPr>
        <p:spPr>
          <a:xfrm>
            <a:off x="3875051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7" type="subTitle"/>
          </p:nvPr>
        </p:nvSpPr>
        <p:spPr>
          <a:xfrm>
            <a:off x="5618263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30"/>
          <p:cNvSpPr txBox="1"/>
          <p:nvPr>
            <p:ph idx="8" type="title"/>
          </p:nvPr>
        </p:nvSpPr>
        <p:spPr>
          <a:xfrm>
            <a:off x="5618275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8" name="Google Shape;248;p30"/>
          <p:cNvSpPr txBox="1"/>
          <p:nvPr>
            <p:ph idx="9" type="subTitle"/>
          </p:nvPr>
        </p:nvSpPr>
        <p:spPr>
          <a:xfrm>
            <a:off x="7354438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30"/>
          <p:cNvSpPr txBox="1"/>
          <p:nvPr>
            <p:ph idx="13" type="title"/>
          </p:nvPr>
        </p:nvSpPr>
        <p:spPr>
          <a:xfrm>
            <a:off x="7354449" y="2044799"/>
            <a:ext cx="17976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0" name="Google Shape;250;p30"/>
          <p:cNvSpPr txBox="1"/>
          <p:nvPr>
            <p:ph idx="14" type="subTitle"/>
          </p:nvPr>
        </p:nvSpPr>
        <p:spPr>
          <a:xfrm>
            <a:off x="478650" y="3104100"/>
            <a:ext cx="1452000" cy="61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30"/>
          <p:cNvSpPr txBox="1"/>
          <p:nvPr>
            <p:ph idx="15" type="subTitle"/>
          </p:nvPr>
        </p:nvSpPr>
        <p:spPr>
          <a:xfrm>
            <a:off x="2102625" y="3104100"/>
            <a:ext cx="1582500" cy="64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6" type="subTitle"/>
          </p:nvPr>
        </p:nvSpPr>
        <p:spPr>
          <a:xfrm>
            <a:off x="5618275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30"/>
          <p:cNvSpPr txBox="1"/>
          <p:nvPr>
            <p:ph idx="17" type="subTitle"/>
          </p:nvPr>
        </p:nvSpPr>
        <p:spPr>
          <a:xfrm>
            <a:off x="7354450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18" type="subTitle"/>
          </p:nvPr>
        </p:nvSpPr>
        <p:spPr>
          <a:xfrm>
            <a:off x="625400" y="3960650"/>
            <a:ext cx="11397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9" type="subTitle"/>
          </p:nvPr>
        </p:nvSpPr>
        <p:spPr>
          <a:xfrm>
            <a:off x="2239700" y="3960657"/>
            <a:ext cx="1139700" cy="8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20" type="subTitle"/>
          </p:nvPr>
        </p:nvSpPr>
        <p:spPr>
          <a:xfrm>
            <a:off x="4021800" y="3960660"/>
            <a:ext cx="11397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1" type="subTitle"/>
          </p:nvPr>
        </p:nvSpPr>
        <p:spPr>
          <a:xfrm>
            <a:off x="5765025" y="3960650"/>
            <a:ext cx="14112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2" type="subTitle"/>
          </p:nvPr>
        </p:nvSpPr>
        <p:spPr>
          <a:xfrm>
            <a:off x="7491550" y="3960657"/>
            <a:ext cx="1139700" cy="77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3" type="subTitle"/>
          </p:nvPr>
        </p:nvSpPr>
        <p:spPr>
          <a:xfrm>
            <a:off x="3875050" y="3104100"/>
            <a:ext cx="15579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1">
  <p:cSld name="CUSTOM_5_1_1_1_4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/>
          <p:nvPr>
            <p:ph idx="2" type="pic"/>
          </p:nvPr>
        </p:nvSpPr>
        <p:spPr>
          <a:xfrm>
            <a:off x="-1600" y="1969350"/>
            <a:ext cx="9144000" cy="3174600"/>
          </a:xfrm>
          <a:prstGeom prst="snip1Rect">
            <a:avLst>
              <a:gd fmla="val 19548" name="adj"/>
            </a:avLst>
          </a:prstGeom>
          <a:noFill/>
          <a:ln>
            <a:noFill/>
          </a:ln>
        </p:spPr>
      </p:sp>
      <p:sp>
        <p:nvSpPr>
          <p:cNvPr id="262" name="Google Shape;262;p31"/>
          <p:cNvSpPr txBox="1"/>
          <p:nvPr>
            <p:ph type="title"/>
          </p:nvPr>
        </p:nvSpPr>
        <p:spPr>
          <a:xfrm>
            <a:off x="5254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5254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31"/>
          <p:cNvSpPr txBox="1"/>
          <p:nvPr>
            <p:ph idx="3" type="title"/>
          </p:nvPr>
        </p:nvSpPr>
        <p:spPr>
          <a:xfrm>
            <a:off x="24096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4" type="body"/>
          </p:nvPr>
        </p:nvSpPr>
        <p:spPr>
          <a:xfrm>
            <a:off x="24096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31"/>
          <p:cNvSpPr txBox="1"/>
          <p:nvPr>
            <p:ph idx="5" type="title"/>
          </p:nvPr>
        </p:nvSpPr>
        <p:spPr>
          <a:xfrm>
            <a:off x="42938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7" name="Google Shape;267;p31"/>
          <p:cNvSpPr txBox="1"/>
          <p:nvPr>
            <p:ph idx="6" type="body"/>
          </p:nvPr>
        </p:nvSpPr>
        <p:spPr>
          <a:xfrm>
            <a:off x="42938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31"/>
          <p:cNvSpPr txBox="1"/>
          <p:nvPr>
            <p:ph idx="7" type="title"/>
          </p:nvPr>
        </p:nvSpPr>
        <p:spPr>
          <a:xfrm>
            <a:off x="61780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9" name="Google Shape;269;p31"/>
          <p:cNvSpPr txBox="1"/>
          <p:nvPr>
            <p:ph idx="8" type="body"/>
          </p:nvPr>
        </p:nvSpPr>
        <p:spPr>
          <a:xfrm>
            <a:off x="61780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31"/>
          <p:cNvSpPr txBox="1"/>
          <p:nvPr>
            <p:ph idx="9" type="subTitle"/>
          </p:nvPr>
        </p:nvSpPr>
        <p:spPr>
          <a:xfrm>
            <a:off x="24096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13" type="subTitle"/>
          </p:nvPr>
        </p:nvSpPr>
        <p:spPr>
          <a:xfrm>
            <a:off x="5254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idx="14" type="subTitle"/>
          </p:nvPr>
        </p:nvSpPr>
        <p:spPr>
          <a:xfrm>
            <a:off x="42938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15" type="subTitle"/>
          </p:nvPr>
        </p:nvSpPr>
        <p:spPr>
          <a:xfrm>
            <a:off x="61780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4" name="Google Shape;274;p31"/>
          <p:cNvSpPr txBox="1"/>
          <p:nvPr>
            <p:ph idx="16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5" name="Google Shape;275;p31"/>
          <p:cNvSpPr txBox="1"/>
          <p:nvPr>
            <p:ph idx="17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4">
  <p:cSld name="CUSTOM_5_1_1_1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2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79" name="Google Shape;279;p32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32"/>
          <p:cNvSpPr txBox="1"/>
          <p:nvPr>
            <p:ph idx="2" type="title"/>
          </p:nvPr>
        </p:nvSpPr>
        <p:spPr>
          <a:xfrm>
            <a:off x="6026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81" name="Google Shape;281;p32"/>
          <p:cNvSpPr txBox="1"/>
          <p:nvPr>
            <p:ph idx="3" type="body"/>
          </p:nvPr>
        </p:nvSpPr>
        <p:spPr>
          <a:xfrm>
            <a:off x="6026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4" type="title"/>
          </p:nvPr>
        </p:nvSpPr>
        <p:spPr>
          <a:xfrm>
            <a:off x="2253138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83" name="Google Shape;283;p32"/>
          <p:cNvSpPr txBox="1"/>
          <p:nvPr>
            <p:ph idx="5" type="body"/>
          </p:nvPr>
        </p:nvSpPr>
        <p:spPr>
          <a:xfrm>
            <a:off x="2253138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4" name="Google Shape;284;p32"/>
          <p:cNvSpPr txBox="1"/>
          <p:nvPr>
            <p:ph idx="6" type="title"/>
          </p:nvPr>
        </p:nvSpPr>
        <p:spPr>
          <a:xfrm>
            <a:off x="3903575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7" type="body"/>
          </p:nvPr>
        </p:nvSpPr>
        <p:spPr>
          <a:xfrm>
            <a:off x="3903575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8" type="title"/>
          </p:nvPr>
        </p:nvSpPr>
        <p:spPr>
          <a:xfrm>
            <a:off x="555405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9" type="body"/>
          </p:nvPr>
        </p:nvSpPr>
        <p:spPr>
          <a:xfrm>
            <a:off x="555405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13" type="title"/>
          </p:nvPr>
        </p:nvSpPr>
        <p:spPr>
          <a:xfrm>
            <a:off x="72045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14" type="body"/>
          </p:nvPr>
        </p:nvSpPr>
        <p:spPr>
          <a:xfrm>
            <a:off x="72045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3">
    <p:bg>
      <p:bgPr>
        <a:solidFill>
          <a:schemeClr val="accent4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>
            <a:off x="0" y="0"/>
            <a:ext cx="5521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92" name="Google Shape;292;p33"/>
          <p:cNvSpPr txBox="1"/>
          <p:nvPr>
            <p:ph idx="1" type="subTitle"/>
          </p:nvPr>
        </p:nvSpPr>
        <p:spPr>
          <a:xfrm>
            <a:off x="462950" y="41990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3"/>
          <p:cNvSpPr txBox="1"/>
          <p:nvPr>
            <p:ph type="title"/>
          </p:nvPr>
        </p:nvSpPr>
        <p:spPr>
          <a:xfrm>
            <a:off x="459325" y="1827800"/>
            <a:ext cx="3977700" cy="61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4" name="Google Shape;294;p33"/>
          <p:cNvSpPr txBox="1"/>
          <p:nvPr>
            <p:ph idx="2" type="title"/>
          </p:nvPr>
        </p:nvSpPr>
        <p:spPr>
          <a:xfrm>
            <a:off x="6422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95" name="Google Shape;295;p33"/>
          <p:cNvSpPr txBox="1"/>
          <p:nvPr>
            <p:ph idx="3" type="title"/>
          </p:nvPr>
        </p:nvSpPr>
        <p:spPr>
          <a:xfrm>
            <a:off x="6396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6" name="Google Shape;296;p33"/>
          <p:cNvSpPr txBox="1"/>
          <p:nvPr>
            <p:ph idx="4" type="title"/>
          </p:nvPr>
        </p:nvSpPr>
        <p:spPr>
          <a:xfrm>
            <a:off x="3222225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5" type="title"/>
          </p:nvPr>
        </p:nvSpPr>
        <p:spPr>
          <a:xfrm>
            <a:off x="3219600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8" name="Google Shape;298;p33"/>
          <p:cNvSpPr txBox="1"/>
          <p:nvPr>
            <p:ph idx="6" type="title"/>
          </p:nvPr>
        </p:nvSpPr>
        <p:spPr>
          <a:xfrm>
            <a:off x="58074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99" name="Google Shape;299;p33"/>
          <p:cNvSpPr txBox="1"/>
          <p:nvPr>
            <p:ph idx="7" type="title"/>
          </p:nvPr>
        </p:nvSpPr>
        <p:spPr>
          <a:xfrm>
            <a:off x="58048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0" name="Google Shape;300;p33"/>
          <p:cNvSpPr txBox="1"/>
          <p:nvPr>
            <p:ph idx="8" type="title"/>
          </p:nvPr>
        </p:nvSpPr>
        <p:spPr>
          <a:xfrm>
            <a:off x="459325" y="788000"/>
            <a:ext cx="464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3">
  <p:cSld name="CUSTOM_5_1_1_1_2"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4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4" name="Google Shape;304;p34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05" name="Google Shape;305;p34"/>
          <p:cNvSpPr txBox="1"/>
          <p:nvPr>
            <p:ph idx="2" type="title"/>
          </p:nvPr>
        </p:nvSpPr>
        <p:spPr>
          <a:xfrm>
            <a:off x="423025" y="2331750"/>
            <a:ext cx="16002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6" name="Google Shape;306;p34"/>
          <p:cNvSpPr txBox="1"/>
          <p:nvPr>
            <p:ph idx="3" type="body"/>
          </p:nvPr>
        </p:nvSpPr>
        <p:spPr>
          <a:xfrm>
            <a:off x="423025" y="2733050"/>
            <a:ext cx="16002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07" name="Google Shape;307;p34"/>
          <p:cNvSpPr txBox="1"/>
          <p:nvPr>
            <p:ph idx="4" type="title"/>
          </p:nvPr>
        </p:nvSpPr>
        <p:spPr>
          <a:xfrm>
            <a:off x="256857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8" name="Google Shape;308;p34"/>
          <p:cNvSpPr txBox="1"/>
          <p:nvPr>
            <p:ph idx="5" type="body"/>
          </p:nvPr>
        </p:nvSpPr>
        <p:spPr>
          <a:xfrm>
            <a:off x="2568575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09" name="Google Shape;309;p34"/>
          <p:cNvSpPr txBox="1"/>
          <p:nvPr>
            <p:ph idx="6" type="title"/>
          </p:nvPr>
        </p:nvSpPr>
        <p:spPr>
          <a:xfrm>
            <a:off x="4751950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0" name="Google Shape;310;p34"/>
          <p:cNvSpPr txBox="1"/>
          <p:nvPr>
            <p:ph idx="7" type="body"/>
          </p:nvPr>
        </p:nvSpPr>
        <p:spPr>
          <a:xfrm>
            <a:off x="475195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1" name="Google Shape;311;p34"/>
          <p:cNvSpPr txBox="1"/>
          <p:nvPr>
            <p:ph idx="8" type="title"/>
          </p:nvPr>
        </p:nvSpPr>
        <p:spPr>
          <a:xfrm>
            <a:off x="690942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2" name="Google Shape;312;p34"/>
          <p:cNvSpPr txBox="1"/>
          <p:nvPr>
            <p:ph idx="9" type="body"/>
          </p:nvPr>
        </p:nvSpPr>
        <p:spPr>
          <a:xfrm>
            <a:off x="685590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2">
  <p:cSld name="CUSTOM_5_1_1_1_3"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5" name="Google Shape;315;p35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6" name="Google Shape;316;p35"/>
          <p:cNvSpPr txBox="1"/>
          <p:nvPr>
            <p:ph idx="2" type="subTitle"/>
          </p:nvPr>
        </p:nvSpPr>
        <p:spPr>
          <a:xfrm>
            <a:off x="705575" y="23879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7" name="Google Shape;317;p35"/>
          <p:cNvSpPr txBox="1"/>
          <p:nvPr>
            <p:ph idx="3" type="subTitle"/>
          </p:nvPr>
        </p:nvSpPr>
        <p:spPr>
          <a:xfrm>
            <a:off x="705575" y="29485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8" name="Google Shape;318;p35"/>
          <p:cNvSpPr txBox="1"/>
          <p:nvPr>
            <p:ph idx="4" type="subTitle"/>
          </p:nvPr>
        </p:nvSpPr>
        <p:spPr>
          <a:xfrm>
            <a:off x="705575" y="3518838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9" name="Google Shape;319;p35"/>
          <p:cNvSpPr txBox="1"/>
          <p:nvPr>
            <p:ph idx="5" type="subTitle"/>
          </p:nvPr>
        </p:nvSpPr>
        <p:spPr>
          <a:xfrm>
            <a:off x="705575" y="40926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0" name="Google Shape;320;p35"/>
          <p:cNvSpPr txBox="1"/>
          <p:nvPr>
            <p:ph idx="6" type="subTitle"/>
          </p:nvPr>
        </p:nvSpPr>
        <p:spPr>
          <a:xfrm>
            <a:off x="705575" y="465425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1" name="Google Shape;321;p35"/>
          <p:cNvSpPr txBox="1"/>
          <p:nvPr>
            <p:ph idx="7" type="body"/>
          </p:nvPr>
        </p:nvSpPr>
        <p:spPr>
          <a:xfrm>
            <a:off x="5843600" y="463467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2" name="Google Shape;322;p35"/>
          <p:cNvSpPr txBox="1"/>
          <p:nvPr>
            <p:ph idx="8" type="body"/>
          </p:nvPr>
        </p:nvSpPr>
        <p:spPr>
          <a:xfrm>
            <a:off x="5843600" y="4088050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3" name="Google Shape;323;p35"/>
          <p:cNvSpPr txBox="1"/>
          <p:nvPr>
            <p:ph idx="9" type="body"/>
          </p:nvPr>
        </p:nvSpPr>
        <p:spPr>
          <a:xfrm>
            <a:off x="5843600" y="3509538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4" name="Google Shape;324;p35"/>
          <p:cNvSpPr txBox="1"/>
          <p:nvPr>
            <p:ph idx="13" type="body"/>
          </p:nvPr>
        </p:nvSpPr>
        <p:spPr>
          <a:xfrm>
            <a:off x="5843600" y="294872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5" name="Google Shape;325;p35"/>
          <p:cNvSpPr txBox="1"/>
          <p:nvPr>
            <p:ph idx="14" type="title"/>
          </p:nvPr>
        </p:nvSpPr>
        <p:spPr>
          <a:xfrm>
            <a:off x="5235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6" name="Google Shape;326;p35"/>
          <p:cNvSpPr txBox="1"/>
          <p:nvPr>
            <p:ph idx="15" type="title"/>
          </p:nvPr>
        </p:nvSpPr>
        <p:spPr>
          <a:xfrm>
            <a:off x="22278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7" name="Google Shape;327;p35"/>
          <p:cNvSpPr txBox="1"/>
          <p:nvPr>
            <p:ph idx="16" type="title"/>
          </p:nvPr>
        </p:nvSpPr>
        <p:spPr>
          <a:xfrm>
            <a:off x="39321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17" type="title"/>
          </p:nvPr>
        </p:nvSpPr>
        <p:spPr>
          <a:xfrm>
            <a:off x="5845325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18" type="body"/>
          </p:nvPr>
        </p:nvSpPr>
        <p:spPr>
          <a:xfrm>
            <a:off x="3930375" y="4634677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0" name="Google Shape;330;p35"/>
          <p:cNvSpPr txBox="1"/>
          <p:nvPr>
            <p:ph idx="19" type="body"/>
          </p:nvPr>
        </p:nvSpPr>
        <p:spPr>
          <a:xfrm>
            <a:off x="3930375" y="408805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1" name="Google Shape;331;p35"/>
          <p:cNvSpPr txBox="1"/>
          <p:nvPr>
            <p:ph idx="20" type="body"/>
          </p:nvPr>
        </p:nvSpPr>
        <p:spPr>
          <a:xfrm>
            <a:off x="3930375" y="350954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2" name="Google Shape;332;p35"/>
          <p:cNvSpPr txBox="1"/>
          <p:nvPr>
            <p:ph idx="21" type="body"/>
          </p:nvPr>
        </p:nvSpPr>
        <p:spPr>
          <a:xfrm>
            <a:off x="3930375" y="294873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3" name="Google Shape;333;p35"/>
          <p:cNvSpPr txBox="1"/>
          <p:nvPr>
            <p:ph idx="22" type="body"/>
          </p:nvPr>
        </p:nvSpPr>
        <p:spPr>
          <a:xfrm>
            <a:off x="2226950" y="46346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4" name="Google Shape;334;p35"/>
          <p:cNvSpPr txBox="1"/>
          <p:nvPr>
            <p:ph idx="23" type="body"/>
          </p:nvPr>
        </p:nvSpPr>
        <p:spPr>
          <a:xfrm>
            <a:off x="2226950" y="4088053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5" name="Google Shape;335;p35"/>
          <p:cNvSpPr txBox="1"/>
          <p:nvPr>
            <p:ph idx="24" type="body"/>
          </p:nvPr>
        </p:nvSpPr>
        <p:spPr>
          <a:xfrm>
            <a:off x="2226950" y="350954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6" name="Google Shape;336;p35"/>
          <p:cNvSpPr txBox="1"/>
          <p:nvPr>
            <p:ph idx="25" type="body"/>
          </p:nvPr>
        </p:nvSpPr>
        <p:spPr>
          <a:xfrm>
            <a:off x="2226950" y="294873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7" name="Google Shape;337;p35"/>
          <p:cNvSpPr txBox="1"/>
          <p:nvPr>
            <p:ph idx="26" type="body"/>
          </p:nvPr>
        </p:nvSpPr>
        <p:spPr>
          <a:xfrm>
            <a:off x="5843600" y="2388163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8" name="Google Shape;338;p35"/>
          <p:cNvSpPr txBox="1"/>
          <p:nvPr>
            <p:ph idx="27" type="body"/>
          </p:nvPr>
        </p:nvSpPr>
        <p:spPr>
          <a:xfrm>
            <a:off x="3930375" y="238817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9" name="Google Shape;339;p35"/>
          <p:cNvSpPr txBox="1"/>
          <p:nvPr>
            <p:ph idx="28" type="body"/>
          </p:nvPr>
        </p:nvSpPr>
        <p:spPr>
          <a:xfrm>
            <a:off x="2226950" y="23881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2_1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>
            <p:ph type="title"/>
          </p:nvPr>
        </p:nvSpPr>
        <p:spPr>
          <a:xfrm>
            <a:off x="5135225" y="2600350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2" name="Google Shape;342;p36"/>
          <p:cNvSpPr txBox="1"/>
          <p:nvPr>
            <p:ph idx="2" type="title"/>
          </p:nvPr>
        </p:nvSpPr>
        <p:spPr>
          <a:xfrm>
            <a:off x="5135225" y="3562743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3" name="Google Shape;343;p36"/>
          <p:cNvSpPr txBox="1"/>
          <p:nvPr>
            <p:ph idx="3" type="title"/>
          </p:nvPr>
        </p:nvSpPr>
        <p:spPr>
          <a:xfrm>
            <a:off x="5135225" y="4500074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4" name="Google Shape;344;p36"/>
          <p:cNvSpPr txBox="1"/>
          <p:nvPr>
            <p:ph idx="4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5" name="Google Shape;345;p36"/>
          <p:cNvSpPr txBox="1"/>
          <p:nvPr>
            <p:ph idx="1" type="subTitle"/>
          </p:nvPr>
        </p:nvSpPr>
        <p:spPr>
          <a:xfrm>
            <a:off x="446900" y="397650"/>
            <a:ext cx="5344500" cy="30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6" name="Google Shape;346;p36"/>
          <p:cNvSpPr txBox="1"/>
          <p:nvPr>
            <p:ph idx="5" type="body"/>
          </p:nvPr>
        </p:nvSpPr>
        <p:spPr>
          <a:xfrm>
            <a:off x="5761162" y="2472057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7" name="Google Shape;347;p36"/>
          <p:cNvSpPr txBox="1"/>
          <p:nvPr>
            <p:ph idx="6" type="body"/>
          </p:nvPr>
        </p:nvSpPr>
        <p:spPr>
          <a:xfrm>
            <a:off x="5761162" y="3436244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8" name="Google Shape;348;p36"/>
          <p:cNvSpPr txBox="1"/>
          <p:nvPr>
            <p:ph idx="7" type="body"/>
          </p:nvPr>
        </p:nvSpPr>
        <p:spPr>
          <a:xfrm>
            <a:off x="5761162" y="4399826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9" name="Google Shape;349;p36"/>
          <p:cNvSpPr txBox="1"/>
          <p:nvPr>
            <p:ph idx="8" type="body"/>
          </p:nvPr>
        </p:nvSpPr>
        <p:spPr>
          <a:xfrm>
            <a:off x="706399" y="2753996"/>
            <a:ext cx="3288300" cy="1731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/>
          <p:nvPr/>
        </p:nvSpPr>
        <p:spPr>
          <a:xfrm>
            <a:off x="0" y="1088675"/>
            <a:ext cx="3627900" cy="4054800"/>
          </a:xfrm>
          <a:prstGeom prst="snip1Rect">
            <a:avLst>
              <a:gd fmla="val 1091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52" name="Google Shape;352;p37"/>
          <p:cNvSpPr txBox="1"/>
          <p:nvPr>
            <p:ph type="title"/>
          </p:nvPr>
        </p:nvSpPr>
        <p:spPr>
          <a:xfrm>
            <a:off x="446100" y="396225"/>
            <a:ext cx="5101800" cy="853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53" name="Google Shape;353;p37"/>
          <p:cNvSpPr txBox="1"/>
          <p:nvPr>
            <p:ph idx="1" type="body"/>
          </p:nvPr>
        </p:nvSpPr>
        <p:spPr>
          <a:xfrm>
            <a:off x="3869875" y="1390269"/>
            <a:ext cx="31734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4" name="Google Shape;354;p37"/>
          <p:cNvSpPr txBox="1"/>
          <p:nvPr>
            <p:ph idx="2" type="body"/>
          </p:nvPr>
        </p:nvSpPr>
        <p:spPr>
          <a:xfrm>
            <a:off x="474675" y="1390150"/>
            <a:ext cx="25713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">
    <p:bg>
      <p:bgPr>
        <a:solidFill>
          <a:schemeClr val="accen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/>
          <p:nvPr/>
        </p:nvSpPr>
        <p:spPr>
          <a:xfrm flipH="1">
            <a:off x="433300" y="-6150"/>
            <a:ext cx="8560200" cy="51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57" name="Google Shape;357;p38"/>
          <p:cNvSpPr/>
          <p:nvPr/>
        </p:nvSpPr>
        <p:spPr>
          <a:xfrm flipH="1">
            <a:off x="433300" y="-2175"/>
            <a:ext cx="8415900" cy="515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58" name="Google Shape;358;p38"/>
          <p:cNvSpPr/>
          <p:nvPr/>
        </p:nvSpPr>
        <p:spPr>
          <a:xfrm flipH="1">
            <a:off x="-10550" y="-6150"/>
            <a:ext cx="8710800" cy="515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59" name="Google Shape;359;p38"/>
          <p:cNvSpPr txBox="1"/>
          <p:nvPr>
            <p:ph type="title"/>
          </p:nvPr>
        </p:nvSpPr>
        <p:spPr>
          <a:xfrm>
            <a:off x="409625" y="401500"/>
            <a:ext cx="40116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60" name="Google Shape;360;p38"/>
          <p:cNvSpPr txBox="1"/>
          <p:nvPr>
            <p:ph idx="2" type="title"/>
          </p:nvPr>
        </p:nvSpPr>
        <p:spPr>
          <a:xfrm>
            <a:off x="420000" y="860450"/>
            <a:ext cx="35112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1" name="Google Shape;361;p38"/>
          <p:cNvSpPr txBox="1"/>
          <p:nvPr>
            <p:ph idx="3" type="title"/>
          </p:nvPr>
        </p:nvSpPr>
        <p:spPr>
          <a:xfrm>
            <a:off x="5128700" y="38960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2" name="Google Shape;362;p38"/>
          <p:cNvSpPr txBox="1"/>
          <p:nvPr>
            <p:ph idx="1" type="subTitle"/>
          </p:nvPr>
        </p:nvSpPr>
        <p:spPr>
          <a:xfrm>
            <a:off x="7258100" y="38960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3" name="Google Shape;363;p38"/>
          <p:cNvSpPr txBox="1"/>
          <p:nvPr>
            <p:ph idx="4" type="title"/>
          </p:nvPr>
        </p:nvSpPr>
        <p:spPr>
          <a:xfrm>
            <a:off x="5128700" y="28383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4" name="Google Shape;364;p38"/>
          <p:cNvSpPr txBox="1"/>
          <p:nvPr>
            <p:ph idx="5" type="subTitle"/>
          </p:nvPr>
        </p:nvSpPr>
        <p:spPr>
          <a:xfrm>
            <a:off x="7258100" y="28383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5" name="Google Shape;365;p38"/>
          <p:cNvSpPr txBox="1"/>
          <p:nvPr>
            <p:ph idx="6" type="title"/>
          </p:nvPr>
        </p:nvSpPr>
        <p:spPr>
          <a:xfrm>
            <a:off x="5128700" y="18129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6" name="Google Shape;366;p38"/>
          <p:cNvSpPr txBox="1"/>
          <p:nvPr>
            <p:ph idx="7" type="subTitle"/>
          </p:nvPr>
        </p:nvSpPr>
        <p:spPr>
          <a:xfrm>
            <a:off x="7258100" y="18129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7" name="Google Shape;367;p38"/>
          <p:cNvSpPr txBox="1"/>
          <p:nvPr>
            <p:ph idx="8" type="title"/>
          </p:nvPr>
        </p:nvSpPr>
        <p:spPr>
          <a:xfrm>
            <a:off x="5128700" y="838600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8" name="Google Shape;368;p38"/>
          <p:cNvSpPr txBox="1"/>
          <p:nvPr>
            <p:ph idx="9" type="subTitle"/>
          </p:nvPr>
        </p:nvSpPr>
        <p:spPr>
          <a:xfrm>
            <a:off x="7258100" y="838600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1" name="Google Shape;371;p39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2" name="Google Shape;372;p39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4" name="Google Shape;374;p39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75" name="Google Shape;375;p39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39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7" name="Google Shape;377;p39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8" name="Google Shape;378;p39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3" name="Google Shape;38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3" name="Google Shape;393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4" name="Google Shape;394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9" name="Google Shape;399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3" name="Google Shape;403;p4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4" name="Google Shape;404;p4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5" name="Google Shape;405;p4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6" name="Google Shape;406;p4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7" name="Google Shape;407;p4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4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1" name="Google Shape;411;p5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2" name="Google Shape;412;p5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5" name="Google Shape;415;p5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6" name="Google Shape;416;p5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7" name="Google Shape;417;p5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5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1" name="Google Shape;421;p5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2" name="Google Shape;422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3" name="Google Shape;423;p52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52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5" name="Google Shape;425;p52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52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9" name="Google Shape;429;p5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0" name="Google Shape;430;p5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1" name="Google Shape;431;p5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2" name="Google Shape;432;p5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3" name="Google Shape;433;p5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4" name="Google Shape;434;p5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5" name="Google Shape;435;p5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6" name="Google Shape;436;p5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" name="Google Shape;439;p5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2" name="Google Shape;442;p5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5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5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5" name="Google Shape;44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6" name="Google Shape;446;p5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7" name="Google Shape;447;p5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0" name="Google Shape;450;p5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5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5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3" name="Google Shape;453;p5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5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5" name="Google Shape;45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6" name="Google Shape;456;p5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7" name="Google Shape;457;p5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8" name="Google Shape;458;p5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5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5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5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9" name="Google Shape;469;p5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84700" y="460250"/>
            <a:ext cx="8574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84700" y="12997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dobe.com/products/firefly/plans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0601" cy="49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7249" cy="49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8501" cy="48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8176" cy="49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/>
          <p:nvPr/>
        </p:nvSpPr>
        <p:spPr>
          <a:xfrm>
            <a:off x="469500" y="2047275"/>
            <a:ext cx="2751000" cy="2810400"/>
          </a:xfrm>
          <a:prstGeom prst="snip1Rect">
            <a:avLst>
              <a:gd fmla="val 76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05" name="Google Shape;505;p63"/>
          <p:cNvSpPr/>
          <p:nvPr/>
        </p:nvSpPr>
        <p:spPr>
          <a:xfrm>
            <a:off x="3221299" y="2047351"/>
            <a:ext cx="2740500" cy="2810400"/>
          </a:xfrm>
          <a:prstGeom prst="snip1Rect">
            <a:avLst>
              <a:gd fmla="val 791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06" name="Google Shape;506;p63"/>
          <p:cNvSpPr/>
          <p:nvPr/>
        </p:nvSpPr>
        <p:spPr>
          <a:xfrm>
            <a:off x="5961388" y="2047000"/>
            <a:ext cx="2740500" cy="2810400"/>
          </a:xfrm>
          <a:prstGeom prst="snip1Rect">
            <a:avLst>
              <a:gd fmla="val 78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07" name="Google Shape;507;p63"/>
          <p:cNvSpPr/>
          <p:nvPr/>
        </p:nvSpPr>
        <p:spPr>
          <a:xfrm>
            <a:off x="464250" y="3730356"/>
            <a:ext cx="2756100" cy="1423200"/>
          </a:xfrm>
          <a:prstGeom prst="snip1Rect">
            <a:avLst>
              <a:gd fmla="val 139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08" name="Google Shape;508;p63"/>
          <p:cNvSpPr/>
          <p:nvPr/>
        </p:nvSpPr>
        <p:spPr>
          <a:xfrm>
            <a:off x="3216044" y="3730350"/>
            <a:ext cx="2740500" cy="1423200"/>
          </a:xfrm>
          <a:prstGeom prst="snip1Rect">
            <a:avLst>
              <a:gd fmla="val 139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09" name="Google Shape;509;p63"/>
          <p:cNvSpPr/>
          <p:nvPr/>
        </p:nvSpPr>
        <p:spPr>
          <a:xfrm>
            <a:off x="5957414" y="3730350"/>
            <a:ext cx="2740500" cy="1423200"/>
          </a:xfrm>
          <a:prstGeom prst="snip1Rect">
            <a:avLst>
              <a:gd fmla="val 139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10" name="Google Shape;510;p63"/>
          <p:cNvSpPr txBox="1"/>
          <p:nvPr>
            <p:ph idx="7" type="title"/>
          </p:nvPr>
        </p:nvSpPr>
        <p:spPr>
          <a:xfrm>
            <a:off x="454048" y="598900"/>
            <a:ext cx="8235900" cy="10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>
                <a:solidFill>
                  <a:srgbClr val="FFFFFF"/>
                </a:solidFill>
              </a:rPr>
              <a:t>Animation G</a:t>
            </a:r>
            <a:r>
              <a:rPr lang="en">
                <a:solidFill>
                  <a:srgbClr val="FFFFFF"/>
                </a:solidFill>
              </a:rPr>
              <a:t>eneration</a:t>
            </a:r>
            <a:r>
              <a:rPr lang="en">
                <a:solidFill>
                  <a:srgbClr val="FFFFFF"/>
                </a:solidFill>
              </a:rPr>
              <a:t> Analysis: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3300">
                <a:solidFill>
                  <a:srgbClr val="FFFFFF"/>
                </a:solidFill>
              </a:rPr>
              <a:t>Why Adobe Firefly Stands Out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511" name="Google Shape;511;p63"/>
          <p:cNvSpPr txBox="1"/>
          <p:nvPr>
            <p:ph idx="2" type="title"/>
          </p:nvPr>
        </p:nvSpPr>
        <p:spPr>
          <a:xfrm>
            <a:off x="716050" y="2478788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</a:rPr>
              <a:t>All-in-one workflow 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→ Use Adobe and external AI models in one place.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12" name="Google Shape;512;p63"/>
          <p:cNvSpPr txBox="1"/>
          <p:nvPr>
            <p:ph idx="4294967295" type="title"/>
          </p:nvPr>
        </p:nvSpPr>
        <p:spPr>
          <a:xfrm>
            <a:off x="6219150" y="2376775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Single credit-based payment system </a:t>
            </a:r>
            <a:b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Same credits work across different AI models.</a:t>
            </a:r>
            <a:endParaRPr sz="1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63"/>
          <p:cNvSpPr txBox="1"/>
          <p:nvPr>
            <p:ph type="title"/>
          </p:nvPr>
        </p:nvSpPr>
        <p:spPr>
          <a:xfrm>
            <a:off x="7055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Free trials + unified subscriptions 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→ One plan can cover multiple generation tools.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14" name="Google Shape;514;p63"/>
          <p:cNvSpPr txBox="1"/>
          <p:nvPr>
            <p:ph idx="4" type="title"/>
          </p:nvPr>
        </p:nvSpPr>
        <p:spPr>
          <a:xfrm>
            <a:off x="3448550" y="2222375"/>
            <a:ext cx="22848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00">
                <a:solidFill>
                  <a:srgbClr val="FFFFFF"/>
                </a:solidFill>
              </a:rPr>
              <a:t>Strong industry partnerships 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rgbClr val="FFFFFF"/>
                </a:solidFill>
              </a:rPr>
              <a:t>→ Integrates tools from Google, OpenAI/Sora, Runway, Pika, Luma &amp; more.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15" name="Google Shape;515;p63"/>
          <p:cNvSpPr txBox="1"/>
          <p:nvPr>
            <p:ph idx="3" type="title"/>
          </p:nvPr>
        </p:nvSpPr>
        <p:spPr>
          <a:xfrm>
            <a:off x="3461750" y="386310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Supports full media creation</a:t>
            </a:r>
            <a:r>
              <a:rPr lang="en" sz="1400">
                <a:solidFill>
                  <a:srgbClr val="FFFFFF"/>
                </a:solidFill>
              </a:rPr>
              <a:t> 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→ Images, animation, video, and audio in the same platform.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16" name="Google Shape;516;p63"/>
          <p:cNvSpPr txBox="1"/>
          <p:nvPr>
            <p:ph type="title"/>
          </p:nvPr>
        </p:nvSpPr>
        <p:spPr>
          <a:xfrm>
            <a:off x="6190541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Better cost control 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→ Users can switch models based on quality vs budget needs.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/>
          <p:nvPr/>
        </p:nvSpPr>
        <p:spPr>
          <a:xfrm flipH="1">
            <a:off x="524700" y="3396418"/>
            <a:ext cx="8094600" cy="574200"/>
          </a:xfrm>
          <a:prstGeom prst="snip1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22" name="Google Shape;522;p64"/>
          <p:cNvSpPr/>
          <p:nvPr/>
        </p:nvSpPr>
        <p:spPr>
          <a:xfrm flipH="1">
            <a:off x="524700" y="2822305"/>
            <a:ext cx="8094600" cy="5742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23" name="Google Shape;523;p64"/>
          <p:cNvSpPr/>
          <p:nvPr/>
        </p:nvSpPr>
        <p:spPr>
          <a:xfrm flipH="1">
            <a:off x="524699" y="2247774"/>
            <a:ext cx="8094600" cy="5742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24" name="Google Shape;524;p64"/>
          <p:cNvSpPr/>
          <p:nvPr/>
        </p:nvSpPr>
        <p:spPr>
          <a:xfrm flipH="1">
            <a:off x="524700" y="1686879"/>
            <a:ext cx="8094600" cy="5742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25" name="Google Shape;525;p64"/>
          <p:cNvSpPr/>
          <p:nvPr/>
        </p:nvSpPr>
        <p:spPr>
          <a:xfrm flipH="1">
            <a:off x="524699" y="1112349"/>
            <a:ext cx="8094600" cy="574200"/>
          </a:xfrm>
          <a:prstGeom prst="snip1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26" name="Google Shape;526;p64"/>
          <p:cNvSpPr txBox="1"/>
          <p:nvPr>
            <p:ph type="title"/>
          </p:nvPr>
        </p:nvSpPr>
        <p:spPr>
          <a:xfrm>
            <a:off x="445675" y="120425"/>
            <a:ext cx="8220600" cy="465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FFFF"/>
                </a:solidFill>
              </a:rPr>
              <a:t>Firefly Creative Flexibility — Supported Models Overview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rgbClr val="FFFFFF"/>
                </a:solidFill>
              </a:rPr>
              <a:t>-  </a:t>
            </a:r>
            <a:r>
              <a:rPr lang="en" sz="1800">
                <a:solidFill>
                  <a:srgbClr val="FFFFFF"/>
                </a:solidFill>
              </a:rPr>
              <a:t>Firefly acts as a single hub combining top AI image + video ecosystems.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7" name="Google Shape;527;p64"/>
          <p:cNvSpPr txBox="1"/>
          <p:nvPr>
            <p:ph idx="2" type="subTitle"/>
          </p:nvPr>
        </p:nvSpPr>
        <p:spPr>
          <a:xfrm>
            <a:off x="705575" y="23879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Google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8" name="Google Shape;528;p64"/>
          <p:cNvSpPr txBox="1"/>
          <p:nvPr>
            <p:ph idx="3" type="subTitle"/>
          </p:nvPr>
        </p:nvSpPr>
        <p:spPr>
          <a:xfrm>
            <a:off x="705575" y="29485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Runway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9" name="Google Shape;529;p64"/>
          <p:cNvSpPr txBox="1"/>
          <p:nvPr>
            <p:ph idx="4" type="subTitle"/>
          </p:nvPr>
        </p:nvSpPr>
        <p:spPr>
          <a:xfrm>
            <a:off x="705575" y="3518838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Luma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30" name="Google Shape;530;p64"/>
          <p:cNvSpPr txBox="1"/>
          <p:nvPr>
            <p:ph idx="5" type="subTitle"/>
          </p:nvPr>
        </p:nvSpPr>
        <p:spPr>
          <a:xfrm>
            <a:off x="705575" y="40926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Pika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31" name="Google Shape;531;p64"/>
          <p:cNvSpPr txBox="1"/>
          <p:nvPr>
            <p:ph idx="6" type="subTitle"/>
          </p:nvPr>
        </p:nvSpPr>
        <p:spPr>
          <a:xfrm>
            <a:off x="705575" y="465425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Flux / Ideogram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32" name="Google Shape;532;p64"/>
          <p:cNvSpPr txBox="1"/>
          <p:nvPr>
            <p:ph idx="7" type="body"/>
          </p:nvPr>
        </p:nvSpPr>
        <p:spPr>
          <a:xfrm>
            <a:off x="5843600" y="463467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High-quality image styling and composition control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33" name="Google Shape;533;p64"/>
          <p:cNvSpPr txBox="1"/>
          <p:nvPr>
            <p:ph idx="8" type="body"/>
          </p:nvPr>
        </p:nvSpPr>
        <p:spPr>
          <a:xfrm>
            <a:off x="5843600" y="4088050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Strong reflections, textures, and visual realism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34" name="Google Shape;534;p64"/>
          <p:cNvSpPr txBox="1"/>
          <p:nvPr>
            <p:ph idx="9" type="body"/>
          </p:nvPr>
        </p:nvSpPr>
        <p:spPr>
          <a:xfrm>
            <a:off x="5843600" y="3509538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Cinematic HDR realism and lighting quality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35" name="Google Shape;535;p64"/>
          <p:cNvSpPr txBox="1"/>
          <p:nvPr>
            <p:ph idx="13" type="body"/>
          </p:nvPr>
        </p:nvSpPr>
        <p:spPr>
          <a:xfrm>
            <a:off x="5843600" y="294872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Stylized motion and cinematic composition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36" name="Google Shape;536;p64"/>
          <p:cNvSpPr txBox="1"/>
          <p:nvPr>
            <p:ph idx="14" type="title"/>
          </p:nvPr>
        </p:nvSpPr>
        <p:spPr>
          <a:xfrm>
            <a:off x="554725" y="703151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rgbClr val="FFFFFF"/>
                </a:solidFill>
              </a:rPr>
              <a:t>Provider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7" name="Google Shape;537;p64"/>
          <p:cNvSpPr txBox="1"/>
          <p:nvPr>
            <p:ph idx="15" type="title"/>
          </p:nvPr>
        </p:nvSpPr>
        <p:spPr>
          <a:xfrm>
            <a:off x="2259025" y="703151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rgbClr val="FFFFFF"/>
                </a:solidFill>
              </a:rPr>
              <a:t>Image Models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8" name="Google Shape;538;p64"/>
          <p:cNvSpPr txBox="1"/>
          <p:nvPr>
            <p:ph idx="16" type="title"/>
          </p:nvPr>
        </p:nvSpPr>
        <p:spPr>
          <a:xfrm>
            <a:off x="3963325" y="703151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rgbClr val="FFFFFF"/>
                </a:solidFill>
              </a:rPr>
              <a:t>Video Models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9" name="Google Shape;539;p64"/>
          <p:cNvSpPr txBox="1"/>
          <p:nvPr>
            <p:ph idx="18" type="body"/>
          </p:nvPr>
        </p:nvSpPr>
        <p:spPr>
          <a:xfrm>
            <a:off x="3930375" y="4634677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—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40" name="Google Shape;540;p64"/>
          <p:cNvSpPr txBox="1"/>
          <p:nvPr>
            <p:ph idx="19" type="body"/>
          </p:nvPr>
        </p:nvSpPr>
        <p:spPr>
          <a:xfrm>
            <a:off x="3930375" y="408805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Pika 2.2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41" name="Google Shape;541;p64"/>
          <p:cNvSpPr txBox="1"/>
          <p:nvPr>
            <p:ph idx="20" type="body"/>
          </p:nvPr>
        </p:nvSpPr>
        <p:spPr>
          <a:xfrm>
            <a:off x="3930375" y="350954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Ray 3.14, Ray 3.14 HDR, Ray 3, Ray 3 HDR, Ray 2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42" name="Google Shape;542;p64"/>
          <p:cNvSpPr txBox="1"/>
          <p:nvPr>
            <p:ph idx="21" type="body"/>
          </p:nvPr>
        </p:nvSpPr>
        <p:spPr>
          <a:xfrm>
            <a:off x="3930375" y="294873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Runway Gen-4.5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43" name="Google Shape;543;p64"/>
          <p:cNvSpPr txBox="1"/>
          <p:nvPr>
            <p:ph idx="22" type="body"/>
          </p:nvPr>
        </p:nvSpPr>
        <p:spPr>
          <a:xfrm>
            <a:off x="2226950" y="46346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Flux Point 2 Pro, Flux Point 1 Context Max, Flux 1 Pro Ultra Raw, Flux 1 Pro Ultra, Ideogram 3.2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44" name="Google Shape;544;p64"/>
          <p:cNvSpPr txBox="1"/>
          <p:nvPr>
            <p:ph idx="23" type="body"/>
          </p:nvPr>
        </p:nvSpPr>
        <p:spPr>
          <a:xfrm>
            <a:off x="2226950" y="4088053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—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45" name="Google Shape;545;p64"/>
          <p:cNvSpPr txBox="1"/>
          <p:nvPr>
            <p:ph idx="24" type="body"/>
          </p:nvPr>
        </p:nvSpPr>
        <p:spPr>
          <a:xfrm>
            <a:off x="2226950" y="350954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—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46" name="Google Shape;546;p64"/>
          <p:cNvSpPr txBox="1"/>
          <p:nvPr>
            <p:ph idx="25" type="body"/>
          </p:nvPr>
        </p:nvSpPr>
        <p:spPr>
          <a:xfrm>
            <a:off x="2226950" y="294873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Runway Gen-4 Image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47" name="Google Shape;547;p64"/>
          <p:cNvSpPr txBox="1"/>
          <p:nvPr>
            <p:ph idx="26" type="body"/>
          </p:nvPr>
        </p:nvSpPr>
        <p:spPr>
          <a:xfrm>
            <a:off x="5843600" y="2388163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High detail visuals, fast + low-cost video options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48" name="Google Shape;548;p64"/>
          <p:cNvSpPr txBox="1"/>
          <p:nvPr>
            <p:ph idx="27" type="body"/>
          </p:nvPr>
        </p:nvSpPr>
        <p:spPr>
          <a:xfrm>
            <a:off x="3930375" y="238817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Veo 3.1, Veo 3.1 Fast, Veo 2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49" name="Google Shape;549;p64"/>
          <p:cNvSpPr txBox="1"/>
          <p:nvPr>
            <p:ph idx="28" type="body"/>
          </p:nvPr>
        </p:nvSpPr>
        <p:spPr>
          <a:xfrm>
            <a:off x="2226950" y="23881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Gemini 3 / 2.5 (Nano Banana), ImageGen 4, ImageGen 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50" name="Google Shape;550;p64"/>
          <p:cNvSpPr txBox="1"/>
          <p:nvPr>
            <p:ph idx="16" type="title"/>
          </p:nvPr>
        </p:nvSpPr>
        <p:spPr>
          <a:xfrm>
            <a:off x="5876550" y="67968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rgbClr val="FFFFFF"/>
                </a:solidFill>
              </a:rPr>
              <a:t>Key Advantage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1" name="Google Shape;551;p64"/>
          <p:cNvSpPr txBox="1"/>
          <p:nvPr>
            <p:ph idx="2" type="subTitle"/>
          </p:nvPr>
        </p:nvSpPr>
        <p:spPr>
          <a:xfrm>
            <a:off x="705575" y="12210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Adobe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52" name="Google Shape;552;p64"/>
          <p:cNvSpPr txBox="1"/>
          <p:nvPr>
            <p:ph idx="2" type="subTitle"/>
          </p:nvPr>
        </p:nvSpPr>
        <p:spPr>
          <a:xfrm>
            <a:off x="705575" y="17714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OpenAI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53" name="Google Shape;553;p64"/>
          <p:cNvSpPr txBox="1"/>
          <p:nvPr>
            <p:ph idx="28" type="body"/>
          </p:nvPr>
        </p:nvSpPr>
        <p:spPr>
          <a:xfrm>
            <a:off x="2226950" y="1762113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GPT Image 1.5, GPT Image 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54" name="Google Shape;554;p64"/>
          <p:cNvSpPr txBox="1"/>
          <p:nvPr>
            <p:ph idx="28" type="body"/>
          </p:nvPr>
        </p:nvSpPr>
        <p:spPr>
          <a:xfrm>
            <a:off x="2226950" y="1196938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Firefly Image 5, 4 Ultra, 4, 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55" name="Google Shape;555;p64"/>
          <p:cNvSpPr txBox="1"/>
          <p:nvPr>
            <p:ph idx="27" type="body"/>
          </p:nvPr>
        </p:nvSpPr>
        <p:spPr>
          <a:xfrm>
            <a:off x="3930375" y="1762113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Sora 2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56" name="Google Shape;556;p64"/>
          <p:cNvSpPr txBox="1"/>
          <p:nvPr>
            <p:ph idx="27" type="body"/>
          </p:nvPr>
        </p:nvSpPr>
        <p:spPr>
          <a:xfrm>
            <a:off x="3930375" y="1196938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Firefly Video Model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57" name="Google Shape;557;p64"/>
          <p:cNvSpPr txBox="1"/>
          <p:nvPr>
            <p:ph idx="26" type="body"/>
          </p:nvPr>
        </p:nvSpPr>
        <p:spPr>
          <a:xfrm>
            <a:off x="5843600" y="1762101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Strong realism, creative scene generation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58" name="Google Shape;558;p64"/>
          <p:cNvSpPr txBox="1"/>
          <p:nvPr>
            <p:ph idx="26" type="body"/>
          </p:nvPr>
        </p:nvSpPr>
        <p:spPr>
          <a:xfrm>
            <a:off x="5843600" y="1185201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Native integration, stable quality, commercial-safe output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/>
          <p:nvPr/>
        </p:nvSpPr>
        <p:spPr>
          <a:xfrm>
            <a:off x="345400" y="2621850"/>
            <a:ext cx="2603700" cy="2529900"/>
          </a:xfrm>
          <a:prstGeom prst="snip1Rect">
            <a:avLst>
              <a:gd fmla="val 1783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64" name="Google Shape;564;p65"/>
          <p:cNvSpPr/>
          <p:nvPr/>
        </p:nvSpPr>
        <p:spPr>
          <a:xfrm>
            <a:off x="2933500" y="2621850"/>
            <a:ext cx="2588100" cy="2529900"/>
          </a:xfrm>
          <a:prstGeom prst="snip1Rect">
            <a:avLst>
              <a:gd fmla="val 1783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65" name="Google Shape;565;p65"/>
          <p:cNvSpPr/>
          <p:nvPr/>
        </p:nvSpPr>
        <p:spPr>
          <a:xfrm>
            <a:off x="5518725" y="2621850"/>
            <a:ext cx="2588100" cy="2529900"/>
          </a:xfrm>
          <a:prstGeom prst="snip1Rect">
            <a:avLst>
              <a:gd fmla="val 1783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66" name="Google Shape;566;p65"/>
          <p:cNvSpPr txBox="1"/>
          <p:nvPr>
            <p:ph idx="4" type="title"/>
          </p:nvPr>
        </p:nvSpPr>
        <p:spPr>
          <a:xfrm>
            <a:off x="3222225" y="2750425"/>
            <a:ext cx="21114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Partner Model Credit Consumption (per sec)</a:t>
            </a:r>
            <a:endParaRPr/>
          </a:p>
        </p:txBody>
      </p:sp>
      <p:sp>
        <p:nvSpPr>
          <p:cNvPr id="567" name="Google Shape;567;p65"/>
          <p:cNvSpPr txBox="1"/>
          <p:nvPr>
            <p:ph idx="2" type="title"/>
          </p:nvPr>
        </p:nvSpPr>
        <p:spPr>
          <a:xfrm>
            <a:off x="637000" y="275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Firefly Native Video Credit Usage</a:t>
            </a:r>
            <a:endParaRPr/>
          </a:p>
        </p:txBody>
      </p:sp>
      <p:sp>
        <p:nvSpPr>
          <p:cNvPr id="568" name="Google Shape;568;p65"/>
          <p:cNvSpPr txBox="1"/>
          <p:nvPr>
            <p:ph idx="6" type="title"/>
          </p:nvPr>
        </p:nvSpPr>
        <p:spPr>
          <a:xfrm>
            <a:off x="5814150" y="275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Overall Cost Efficiency Insight</a:t>
            </a:r>
            <a:endParaRPr/>
          </a:p>
        </p:txBody>
      </p:sp>
      <p:sp>
        <p:nvSpPr>
          <p:cNvPr id="569" name="Google Shape;569;p65"/>
          <p:cNvSpPr txBox="1"/>
          <p:nvPr/>
        </p:nvSpPr>
        <p:spPr>
          <a:xfrm>
            <a:off x="1294350" y="1140450"/>
            <a:ext cx="2743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70" name="Google Shape;570;p65"/>
          <p:cNvSpPr txBox="1"/>
          <p:nvPr>
            <p:ph idx="8" type="title"/>
          </p:nvPr>
        </p:nvSpPr>
        <p:spPr>
          <a:xfrm>
            <a:off x="459325" y="229850"/>
            <a:ext cx="6036600" cy="41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Adobe Firefly — Complete Cost Analysis</a:t>
            </a:r>
            <a:endParaRPr sz="2200"/>
          </a:p>
        </p:txBody>
      </p:sp>
      <p:sp>
        <p:nvSpPr>
          <p:cNvPr id="571" name="Google Shape;571;p65"/>
          <p:cNvSpPr txBox="1"/>
          <p:nvPr>
            <p:ph idx="2" type="title"/>
          </p:nvPr>
        </p:nvSpPr>
        <p:spPr>
          <a:xfrm>
            <a:off x="459325" y="647150"/>
            <a:ext cx="84006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Subscription Plans &amp; Pricing [Ref: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https://www.adobe.com/products/firefly/plans.html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]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Firefly Standard — $9.99/month [2,000 generative credits per month]</a:t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Firefly Pro — $19.99/month [4,000 generative credits per month]</a:t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Firefly Premium — $199.99/month [50,000 generative credits per month]</a:t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Creative Cloud Pro — ~$69.99/month [4,000 generative credits per month]</a:t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One shared credit pool used for images, video, audio, and partner models.</a:t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Credit usage depends on model type, resolution, and feature.</a:t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0" lang="en">
                <a:latin typeface="Lato"/>
                <a:ea typeface="Lato"/>
                <a:cs typeface="Lato"/>
                <a:sym typeface="Lato"/>
              </a:rPr>
              <a:t>Credits reset monthly and do not roll over.</a:t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65"/>
          <p:cNvSpPr txBox="1"/>
          <p:nvPr/>
        </p:nvSpPr>
        <p:spPr>
          <a:xfrm>
            <a:off x="316625" y="3229925"/>
            <a:ext cx="26037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b="1" lang="en" sz="1100">
                <a:solidFill>
                  <a:schemeClr val="dk1"/>
                </a:solidFill>
              </a:rPr>
              <a:t>1080p video:</a:t>
            </a:r>
            <a:r>
              <a:rPr lang="en" sz="1100">
                <a:solidFill>
                  <a:schemeClr val="dk1"/>
                </a:solidFill>
              </a:rPr>
              <a:t> ~100 credits per second.</a:t>
            </a:r>
            <a:endParaRPr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b="1" lang="en" sz="1100">
                <a:solidFill>
                  <a:schemeClr val="dk1"/>
                </a:solidFill>
              </a:rPr>
              <a:t>720p video:</a:t>
            </a:r>
            <a:r>
              <a:rPr lang="en" sz="1100">
                <a:solidFill>
                  <a:schemeClr val="dk1"/>
                </a:solidFill>
              </a:rPr>
              <a:t> ~50 credits per second.</a:t>
            </a:r>
            <a:endParaRPr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b="1" lang="en" sz="1100">
                <a:solidFill>
                  <a:schemeClr val="dk1"/>
                </a:solidFill>
              </a:rPr>
              <a:t>540p video:</a:t>
            </a:r>
            <a:r>
              <a:rPr lang="en" sz="1100">
                <a:solidFill>
                  <a:schemeClr val="dk1"/>
                </a:solidFill>
              </a:rPr>
              <a:t> ~20 credits per second.</a:t>
            </a:r>
            <a:endParaRPr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en" sz="1100">
                <a:solidFill>
                  <a:schemeClr val="dk1"/>
                </a:solidFill>
              </a:rPr>
              <a:t>Audio translation &amp; lip-sync: ~5–15 credits per second.</a:t>
            </a:r>
            <a:endParaRPr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lang="en" sz="1100">
                <a:solidFill>
                  <a:schemeClr val="dk1"/>
                </a:solidFill>
              </a:rPr>
              <a:t>Higher resolution → </a:t>
            </a:r>
            <a:r>
              <a:rPr b="1" lang="en" sz="1100">
                <a:solidFill>
                  <a:schemeClr val="dk1"/>
                </a:solidFill>
              </a:rPr>
              <a:t>higher credit cost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2887463" y="3229925"/>
            <a:ext cx="26037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b="1" lang="en" sz="1100">
                <a:solidFill>
                  <a:schemeClr val="dk1"/>
                </a:solidFill>
              </a:rPr>
              <a:t>Veo 3.1 Fast:</a:t>
            </a:r>
            <a:r>
              <a:rPr lang="en" sz="1100">
                <a:solidFill>
                  <a:schemeClr val="dk1"/>
                </a:solidFill>
              </a:rPr>
              <a:t> ~10 credits/sec.</a:t>
            </a:r>
            <a:endParaRPr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b="1" lang="en" sz="1100">
                <a:solidFill>
                  <a:schemeClr val="dk1"/>
                </a:solidFill>
              </a:rPr>
              <a:t>Runway Gen-4:</a:t>
            </a:r>
            <a:r>
              <a:rPr lang="en" sz="1100">
                <a:solidFill>
                  <a:schemeClr val="dk1"/>
                </a:solidFill>
              </a:rPr>
              <a:t> ~20–40 credits/sec.</a:t>
            </a:r>
            <a:endParaRPr b="1"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b="1" lang="en" sz="1100">
                <a:solidFill>
                  <a:schemeClr val="dk1"/>
                </a:solidFill>
              </a:rPr>
              <a:t>Pika 2.2:</a:t>
            </a:r>
            <a:r>
              <a:rPr lang="en" sz="1100">
                <a:solidFill>
                  <a:schemeClr val="dk1"/>
                </a:solidFill>
              </a:rPr>
              <a:t> ~25–50 credits/sec.</a:t>
            </a:r>
            <a:endParaRPr b="1"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b="1" lang="en" sz="1100">
                <a:solidFill>
                  <a:schemeClr val="dk1"/>
                </a:solidFill>
              </a:rPr>
              <a:t>Veo 3.1:</a:t>
            </a:r>
            <a:r>
              <a:rPr lang="en" sz="1100">
                <a:solidFill>
                  <a:schemeClr val="dk1"/>
                </a:solidFill>
              </a:rPr>
              <a:t> ~50 credits/sec.</a:t>
            </a:r>
            <a:endParaRPr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</a:pPr>
            <a:r>
              <a:rPr b="1" lang="en" sz="1100">
                <a:solidFill>
                  <a:schemeClr val="dk1"/>
                </a:solidFill>
              </a:rPr>
              <a:t>Sora 2:</a:t>
            </a:r>
            <a:r>
              <a:rPr lang="en" sz="1100">
                <a:solidFill>
                  <a:schemeClr val="dk1"/>
                </a:solidFill>
              </a:rPr>
              <a:t> ~30 credits/sec (90 for Pro).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Luma Ray HDR / high-res HDR:</a:t>
            </a:r>
            <a:r>
              <a:rPr lang="en" sz="1100">
                <a:solidFill>
                  <a:schemeClr val="dk1"/>
                </a:solidFill>
              </a:rPr>
              <a:t> up to </a:t>
            </a:r>
            <a:r>
              <a:rPr b="1" lang="en" sz="1100">
                <a:solidFill>
                  <a:schemeClr val="dk1"/>
                </a:solidFill>
              </a:rPr>
              <a:t>hundreds of credits/sec </a:t>
            </a:r>
            <a:endParaRPr b="1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65"/>
          <p:cNvSpPr txBox="1"/>
          <p:nvPr/>
        </p:nvSpPr>
        <p:spPr>
          <a:xfrm>
            <a:off x="5534775" y="3182400"/>
            <a:ext cx="26037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</a:rPr>
              <a:t>Firefly combines multiple AI models under one subscription.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</a:rPr>
              <a:t>Users can switch models based on budget vs quality.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</a:rPr>
              <a:t>Credit system enables fine-grained cost control per second of video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6"/>
          <p:cNvSpPr txBox="1"/>
          <p:nvPr/>
        </p:nvSpPr>
        <p:spPr>
          <a:xfrm>
            <a:off x="1294350" y="1140450"/>
            <a:ext cx="2743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80" name="Google Shape;580;p66"/>
          <p:cNvSpPr txBox="1"/>
          <p:nvPr>
            <p:ph idx="8" type="title"/>
          </p:nvPr>
        </p:nvSpPr>
        <p:spPr>
          <a:xfrm>
            <a:off x="459325" y="788000"/>
            <a:ext cx="6594600" cy="5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Other Notable AI Animation &amp; Video Tools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200"/>
          </a:p>
        </p:txBody>
      </p:sp>
      <p:sp>
        <p:nvSpPr>
          <p:cNvPr id="581" name="Google Shape;581;p66"/>
          <p:cNvSpPr txBox="1"/>
          <p:nvPr/>
        </p:nvSpPr>
        <p:spPr>
          <a:xfrm>
            <a:off x="498775" y="1686300"/>
            <a:ext cx="78258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Animaker AI → Focus on storyboard-driven animation and multi-scene storytelling.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Runway → Strong stylized video and motion generation outside Firefly.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Neural Frames → AI-assisted music-driven animation and visual sequencing.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Gen-2 / experimental animation tools → Research-focused cinematic generation workflows.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GUI-based AI video editors → Simplified drag-and-drop animation creation for beginners.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 Pitch 2024">
  <a:themeElements>
    <a:clrScheme name="Google Colours">
      <a:dk1>
        <a:srgbClr val="000000"/>
      </a:dk1>
      <a:lt1>
        <a:srgbClr val="182A43"/>
      </a:lt1>
      <a:dk2>
        <a:srgbClr val="253851"/>
      </a:dk2>
      <a:lt2>
        <a:srgbClr val="364D6C"/>
      </a:lt2>
      <a:accent1>
        <a:srgbClr val="4F6887"/>
      </a:accent1>
      <a:accent2>
        <a:srgbClr val="6C87A6"/>
      </a:accent2>
      <a:accent3>
        <a:srgbClr val="86A3C3"/>
      </a:accent3>
      <a:accent4>
        <a:srgbClr val="97C5EF"/>
      </a:accent4>
      <a:accent5>
        <a:srgbClr val="A7D4FF"/>
      </a:accent5>
      <a:accent6>
        <a:srgbClr val="BEDEFF"/>
      </a:accent6>
      <a:hlink>
        <a:srgbClr val="FFFF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